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  <p:sldId id="259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err="1" smtClean="0"/>
              <a:t>Gweithio</a:t>
            </a:r>
            <a:r>
              <a:rPr lang="en-GB" sz="4400" dirty="0" smtClean="0"/>
              <a:t> </a:t>
            </a:r>
            <a:r>
              <a:rPr lang="en-GB" sz="4400" dirty="0" err="1" smtClean="0"/>
              <a:t>gyda</a:t>
            </a:r>
            <a:r>
              <a:rPr lang="en-GB" sz="4400" dirty="0" smtClean="0"/>
              <a:t> </a:t>
            </a:r>
            <a:r>
              <a:rPr lang="en-GB" sz="4400" dirty="0" err="1" smtClean="0"/>
              <a:t>teuluoedd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working with families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Dechrau’n</a:t>
            </a:r>
            <a:r>
              <a:rPr lang="en-GB" dirty="0" smtClean="0"/>
              <a:t> </a:t>
            </a:r>
            <a:r>
              <a:rPr lang="en-GB" dirty="0" err="1" smtClean="0"/>
              <a:t>deg</a:t>
            </a:r>
            <a:r>
              <a:rPr lang="en-GB" dirty="0" smtClean="0"/>
              <a:t> ac Oriel </a:t>
            </a:r>
            <a:r>
              <a:rPr lang="en-GB" dirty="0" err="1" smtClean="0"/>
              <a:t>mÔn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cydweithio</a:t>
            </a:r>
            <a:r>
              <a:rPr lang="en-GB" dirty="0" smtClean="0"/>
              <a:t> </a:t>
            </a:r>
          </a:p>
          <a:p>
            <a:r>
              <a:rPr lang="en-GB" dirty="0" smtClean="0"/>
              <a:t>Flying start and Oriel </a:t>
            </a:r>
            <a:r>
              <a:rPr lang="en-GB" dirty="0" err="1" smtClean="0"/>
              <a:t>m</a:t>
            </a:r>
            <a:r>
              <a:rPr lang="en-GB" dirty="0" err="1"/>
              <a:t>Ô</a:t>
            </a:r>
            <a:r>
              <a:rPr lang="en-GB" dirty="0" err="1" smtClean="0"/>
              <a:t>n</a:t>
            </a:r>
            <a:r>
              <a:rPr lang="en-GB" dirty="0" smtClean="0"/>
              <a:t> working in partnership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ORIEL MÔN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08" y="906768"/>
            <a:ext cx="3894415" cy="44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Flying start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358889" y="2100964"/>
            <a:ext cx="5524404" cy="2003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51578" y="1890787"/>
            <a:ext cx="73017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Anglesey Flying Start brings together a number of agencies to ensure that all Flying Start children have a flying start in life by developing their language, emotional, physical and social skills to make sure that they are ready to start school.</a:t>
            </a:r>
          </a:p>
          <a:p>
            <a:endParaRPr lang="en-GB" dirty="0"/>
          </a:p>
          <a:p>
            <a:r>
              <a:rPr lang="en-GB" dirty="0"/>
              <a:t>Children up to 3 years 11 months may be </a:t>
            </a:r>
            <a:r>
              <a:rPr lang="en-GB" dirty="0" smtClean="0"/>
              <a:t>eligible</a:t>
            </a:r>
            <a:r>
              <a:rPr lang="en-GB" dirty="0"/>
              <a:t> </a:t>
            </a:r>
            <a:r>
              <a:rPr lang="en-GB" dirty="0" smtClean="0"/>
              <a:t>– depends on postcode (4 geographic regions in Anglesey). c.700 in Anglesey</a:t>
            </a:r>
          </a:p>
          <a:p>
            <a:r>
              <a:rPr lang="en-GB" dirty="0" smtClean="0"/>
              <a:t>Areas: </a:t>
            </a:r>
            <a:r>
              <a:rPr lang="en-GB" dirty="0" err="1" smtClean="0"/>
              <a:t>Llangefni</a:t>
            </a:r>
            <a:r>
              <a:rPr lang="en-GB" dirty="0" smtClean="0"/>
              <a:t>, </a:t>
            </a:r>
            <a:r>
              <a:rPr lang="en-GB" dirty="0" err="1" smtClean="0"/>
              <a:t>Gwalchmai</a:t>
            </a:r>
            <a:r>
              <a:rPr lang="en-GB" dirty="0" smtClean="0"/>
              <a:t>, </a:t>
            </a:r>
            <a:r>
              <a:rPr lang="en-GB" dirty="0" err="1" smtClean="0"/>
              <a:t>Newborough</a:t>
            </a:r>
            <a:r>
              <a:rPr lang="en-GB" dirty="0" smtClean="0"/>
              <a:t>, Holyhead</a:t>
            </a:r>
          </a:p>
          <a:p>
            <a:endParaRPr lang="en-GB" dirty="0"/>
          </a:p>
          <a:p>
            <a:r>
              <a:rPr lang="en-GB" dirty="0" smtClean="0"/>
              <a:t>Enhanced health visiting</a:t>
            </a:r>
          </a:p>
          <a:p>
            <a:r>
              <a:rPr lang="en-GB" dirty="0" smtClean="0"/>
              <a:t>Parenting support programmes</a:t>
            </a:r>
          </a:p>
          <a:p>
            <a:r>
              <a:rPr lang="en-GB" dirty="0" smtClean="0"/>
              <a:t>Early language and play skills</a:t>
            </a:r>
          </a:p>
          <a:p>
            <a:r>
              <a:rPr lang="en-GB" dirty="0" smtClean="0"/>
              <a:t>Funded high-quality part time childcare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5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2937"/>
          <a:stretch>
            <a:fillRect/>
          </a:stretch>
        </p:blipFill>
        <p:spPr>
          <a:xfrm>
            <a:off x="8855173" y="2086316"/>
            <a:ext cx="2199681" cy="304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1579" y="2086316"/>
            <a:ext cx="5695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 days additional to childcare offered  (2.5 hours during term time) and includes 1.5 hour activity sessions during holidays</a:t>
            </a:r>
          </a:p>
          <a:p>
            <a:endParaRPr lang="en-GB" dirty="0"/>
          </a:p>
          <a:p>
            <a:r>
              <a:rPr lang="en-GB" dirty="0" smtClean="0"/>
              <a:t>Advertised in groups, </a:t>
            </a:r>
            <a:r>
              <a:rPr lang="en-GB" dirty="0" err="1" smtClean="0"/>
              <a:t>facebook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 by Flying Start. First come first served as places limited.</a:t>
            </a:r>
          </a:p>
          <a:p>
            <a:endParaRPr lang="en-GB" dirty="0"/>
          </a:p>
          <a:p>
            <a:r>
              <a:rPr lang="en-GB" dirty="0" smtClean="0"/>
              <a:t>2 members of staff support each session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51579" y="4537976"/>
            <a:ext cx="5900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Outcomes for Flying Start</a:t>
            </a:r>
          </a:p>
          <a:p>
            <a:r>
              <a:rPr lang="en-GB" dirty="0" smtClean="0"/>
              <a:t>Families to spend quality time together</a:t>
            </a:r>
          </a:p>
          <a:p>
            <a:r>
              <a:rPr lang="en-GB" dirty="0" smtClean="0"/>
              <a:t>Able to offer a high quality creative activity for free</a:t>
            </a:r>
          </a:p>
          <a:p>
            <a:r>
              <a:rPr lang="en-GB" dirty="0" smtClean="0"/>
              <a:t>Develop social skills of children</a:t>
            </a:r>
          </a:p>
          <a:p>
            <a:r>
              <a:rPr lang="en-GB" dirty="0" smtClean="0"/>
              <a:t>Develop language skills of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1111907"/>
            <a:ext cx="9603275" cy="1049235"/>
          </a:xfrm>
        </p:spPr>
        <p:txBody>
          <a:bodyPr/>
          <a:lstStyle/>
          <a:p>
            <a:r>
              <a:rPr lang="en-GB" dirty="0" smtClean="0"/>
              <a:t>Art activities</a:t>
            </a:r>
            <a:endParaRPr lang="en-GB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2" b="8742"/>
          <a:stretch/>
        </p:blipFill>
        <p:spPr>
          <a:xfrm rot="5400000">
            <a:off x="7924017" y="2455420"/>
            <a:ext cx="3570523" cy="26911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4638" y="2493992"/>
            <a:ext cx="5285370" cy="911681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Holyhead: </a:t>
            </a:r>
            <a:r>
              <a:rPr lang="en-GB" sz="1600" dirty="0"/>
              <a:t>8 of 8 families attended</a:t>
            </a:r>
          </a:p>
          <a:p>
            <a:pPr marL="0" indent="0">
              <a:buNone/>
            </a:pPr>
            <a:r>
              <a:rPr lang="en-GB" sz="1600" b="1" dirty="0" err="1"/>
              <a:t>Llangefni</a:t>
            </a:r>
            <a:r>
              <a:rPr lang="en-GB" sz="1600" b="1" dirty="0"/>
              <a:t>: </a:t>
            </a:r>
            <a:r>
              <a:rPr lang="en-GB" sz="1600" dirty="0"/>
              <a:t>5 of 8 families attended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44638" y="212466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Introductory sessions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544638" y="3594671"/>
            <a:ext cx="4930807" cy="11911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Then 3 sessions held for the families: 12, 14, 10 </a:t>
            </a:r>
          </a:p>
          <a:p>
            <a:r>
              <a:rPr lang="en-GB" b="1" dirty="0" smtClean="0"/>
              <a:t>Total: 34 children</a:t>
            </a:r>
          </a:p>
          <a:p>
            <a:r>
              <a:rPr lang="en-GB" dirty="0" smtClean="0"/>
              <a:t>Linking activity to collection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1544638" y="4547448"/>
            <a:ext cx="4930807" cy="1038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b="1" dirty="0" smtClean="0"/>
          </a:p>
          <a:p>
            <a:r>
              <a:rPr lang="en-GB" dirty="0" smtClean="0"/>
              <a:t>Free art activities for children as part of </a:t>
            </a:r>
            <a:r>
              <a:rPr lang="en-GB" dirty="0" err="1" smtClean="0"/>
              <a:t>Oriel’s</a:t>
            </a:r>
            <a:r>
              <a:rPr lang="en-GB" dirty="0" smtClean="0"/>
              <a:t> general programme of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29000"/>
              </p:ext>
            </p:extLst>
          </p:nvPr>
        </p:nvGraphicFramePr>
        <p:xfrm>
          <a:off x="1881052" y="2289334"/>
          <a:ext cx="7641453" cy="3313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1453">
                  <a:extLst>
                    <a:ext uri="{9D8B030D-6E8A-4147-A177-3AD203B41FA5}">
                      <a16:colId xmlns="" xmlns:a16="http://schemas.microsoft.com/office/drawing/2014/main" val="3362959967"/>
                    </a:ext>
                  </a:extLst>
                </a:gridCol>
              </a:tblGrid>
              <a:tr h="270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Everything was great. Thank you. Snacks would improve the event.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11602855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Enjoyed spending time with the family. Would enjoy more pictures to paint. Had a good day, enjoyed myself.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406991303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Best part of the event was being creative.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667605505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Enjoyed the painting. Would like snacks (cake) next time.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797121501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Enjoyed everypart of the day.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120933228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Small number of people so felt comfortable.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505846559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Enjoyed the painting. Would like a cup of tea next time.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5788529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Best part of the event was the craft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824577410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Lots of resources. Would enjoy more activities. Always happy to take part in activities.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126977478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Best part of the day was letting the children be creative. Would like a panad and juice next time.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318274485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Great resources and interactive for children. Thank you for putting on a free event in the holidays.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493577409"/>
                  </a:ext>
                </a:extLst>
              </a:tr>
              <a:tr h="448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Every aspect was great. Brilliant morning, staff were excellent.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801801986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300980" y="798974"/>
            <a:ext cx="3427775" cy="91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Feedback from families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 r="12968" b="1888"/>
          <a:stretch/>
        </p:blipFill>
        <p:spPr>
          <a:xfrm rot="5400000">
            <a:off x="7976610" y="2345626"/>
            <a:ext cx="3365662" cy="2790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7604" y="213342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More sessions – and part of annual </a:t>
            </a:r>
            <a:r>
              <a:rPr lang="en-GB" dirty="0" smtClean="0"/>
              <a:t>programme</a:t>
            </a:r>
          </a:p>
          <a:p>
            <a:endParaRPr lang="en-GB" dirty="0"/>
          </a:p>
          <a:p>
            <a:r>
              <a:rPr lang="en-GB" dirty="0"/>
              <a:t>Will keep group numbers </a:t>
            </a:r>
            <a:r>
              <a:rPr lang="en-GB" dirty="0" smtClean="0"/>
              <a:t>small</a:t>
            </a:r>
          </a:p>
          <a:p>
            <a:endParaRPr lang="en-GB" dirty="0"/>
          </a:p>
          <a:p>
            <a:r>
              <a:rPr lang="en-GB" dirty="0"/>
              <a:t>Will introduce </a:t>
            </a:r>
            <a:r>
              <a:rPr lang="en-GB" dirty="0" smtClean="0"/>
              <a:t>refreshments</a:t>
            </a:r>
          </a:p>
          <a:p>
            <a:endParaRPr lang="en-GB" dirty="0"/>
          </a:p>
          <a:p>
            <a:r>
              <a:rPr lang="en-GB" dirty="0"/>
              <a:t>Will be focusing on different </a:t>
            </a:r>
            <a:r>
              <a:rPr lang="en-GB" dirty="0" smtClean="0"/>
              <a:t>exhibitions</a:t>
            </a:r>
          </a:p>
          <a:p>
            <a:endParaRPr lang="en-GB" dirty="0"/>
          </a:p>
          <a:p>
            <a:r>
              <a:rPr lang="en-GB" dirty="0"/>
              <a:t>Will look at introducing art sessions </a:t>
            </a:r>
            <a:r>
              <a:rPr lang="en-GB" dirty="0" smtClean="0"/>
              <a:t>off-site</a:t>
            </a:r>
          </a:p>
          <a:p>
            <a:endParaRPr lang="en-GB" dirty="0"/>
          </a:p>
          <a:p>
            <a:r>
              <a:rPr lang="en-GB" dirty="0"/>
              <a:t>More in-depth evaluation, including Well-Being wheel (UCL)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61" y="5435042"/>
            <a:ext cx="1140267" cy="1140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3" y="5455300"/>
            <a:ext cx="1067191" cy="11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451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Gweithio gyda teuluoedd working with families</vt:lpstr>
      <vt:lpstr>ORIEL MÔN</vt:lpstr>
      <vt:lpstr>Flying start</vt:lpstr>
      <vt:lpstr>Working together</vt:lpstr>
      <vt:lpstr>Art activities</vt:lpstr>
      <vt:lpstr>PowerPoint Presentation</vt:lpstr>
      <vt:lpstr>What next?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Gweithio gyda teuluoedd working with families</dc:title>
  <dc:creator>Esther Roberts</dc:creator>
  <cp:lastModifiedBy>Clatworthy, Hazel J.</cp:lastModifiedBy>
  <cp:revision>15</cp:revision>
  <dcterms:created xsi:type="dcterms:W3CDTF">2019-03-27T14:12:38Z</dcterms:created>
  <dcterms:modified xsi:type="dcterms:W3CDTF">2019-04-17T09:08:04Z</dcterms:modified>
</cp:coreProperties>
</file>